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82" r:id="rId2"/>
    <p:sldId id="284" r:id="rId3"/>
  </p:sldIdLst>
  <p:sldSz cx="6480175" cy="1069181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0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986" autoAdjust="0"/>
    <p:restoredTop sz="94678"/>
  </p:normalViewPr>
  <p:slideViewPr>
    <p:cSldViewPr snapToGrid="0" snapToObjects="1">
      <p:cViewPr varScale="1">
        <p:scale>
          <a:sx n="75" d="100"/>
          <a:sy n="75" d="100"/>
        </p:scale>
        <p:origin x="-3552" y="-96"/>
      </p:cViewPr>
      <p:guideLst>
        <p:guide orient="horz" pos="3367"/>
        <p:guide pos="20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749795"/>
            <a:ext cx="5508149" cy="3722335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5615678"/>
            <a:ext cx="4860131" cy="2581379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87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6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569240"/>
            <a:ext cx="1397288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569240"/>
            <a:ext cx="4110861" cy="9060817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56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38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665532"/>
            <a:ext cx="5589151" cy="4447496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7155103"/>
            <a:ext cx="5589151" cy="2338833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06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846200"/>
            <a:ext cx="2754074" cy="6783857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846200"/>
            <a:ext cx="2754074" cy="6783857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88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69242"/>
            <a:ext cx="5589151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620980"/>
            <a:ext cx="2741417" cy="1284502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905482"/>
            <a:ext cx="2741417" cy="574437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620980"/>
            <a:ext cx="2754918" cy="1284502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905482"/>
            <a:ext cx="2754918" cy="574437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47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4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2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712788"/>
            <a:ext cx="2090025" cy="249475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539425"/>
            <a:ext cx="3280589" cy="7598117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3207544"/>
            <a:ext cx="2090025" cy="5942372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46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712788"/>
            <a:ext cx="2090025" cy="249475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539425"/>
            <a:ext cx="3280589" cy="7598117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3207544"/>
            <a:ext cx="2090025" cy="5942372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81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569242"/>
            <a:ext cx="558915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846200"/>
            <a:ext cx="558915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9909729"/>
            <a:ext cx="145803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BDF0-7032-2B43-A955-3F5BEA050507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9909729"/>
            <a:ext cx="218705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9909729"/>
            <a:ext cx="145803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2595-63B0-7645-A6A9-CBF909529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5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626F0B11-258A-4644-B5B3-CC828E965C28}"/>
              </a:ext>
            </a:extLst>
          </p:cNvPr>
          <p:cNvSpPr txBox="1"/>
          <p:nvPr/>
        </p:nvSpPr>
        <p:spPr>
          <a:xfrm>
            <a:off x="223286" y="2936347"/>
            <a:ext cx="5938027" cy="727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 unserer Food-Manufaktur produzieren wir mit </a:t>
            </a: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Leidenschaft 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individuelle und maßgeschneiderte Produkte für Großküchen, Gastronomie, Großhandel und Einzelhandel. </a:t>
            </a: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Ob 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knusprige Rostbratwurst, </a:t>
            </a: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herzhafte 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Suppen, leckere Dips oder köstliche Convenience-Produkte. Wir expandieren und suchen ab </a:t>
            </a: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sofort neue 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Mitarbeiter für die Marken REMAGEN &amp; FARMHAUS</a:t>
            </a:r>
            <a:endParaRPr lang="de-DE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e-DE" sz="2000" b="1" dirty="0" smtClean="0">
              <a:solidFill>
                <a:srgbClr val="FF93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20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20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9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Lecker </a:t>
            </a:r>
            <a:r>
              <a:rPr lang="de-DE" sz="1900" b="1" dirty="0" err="1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lecker</a:t>
            </a:r>
            <a:r>
              <a:rPr lang="de-DE" sz="19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. Kommen Sie auch auf den Geschmack! Wir suchen Sie</a:t>
            </a:r>
            <a:r>
              <a:rPr lang="de-DE" sz="19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de-DE" sz="1900" b="1" dirty="0">
              <a:solidFill>
                <a:srgbClr val="FF9300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Mitarbeiter Qualitätssicherung (w/m/d)</a:t>
            </a:r>
          </a:p>
          <a:p>
            <a:pPr algn="ctr"/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dieser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Position sind Sie für die Durchführung und Einhaltung der Qualitätssicherungsmaßnehmen zuständig.</a:t>
            </a:r>
            <a:b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endParaRPr lang="de-DE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b="1" dirty="0" smtClean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Ihre Aufgaben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•Steuerung und Überwachung der Personal- und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Betriebshygiene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Weiterentwicklung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und Durchführung von Qualitätssicherungsmaßnahmen 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Sicherstellung 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und Umsetzung der jeweils gültigen gesetzlichen Richtlinien bezüglich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der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 Lebensmittelkennzeichnung</a:t>
            </a: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selbständige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Vorbereitung und Durchführung interner Audits sowie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  Schulungsmaßnahmen </a:t>
            </a: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Reklamationsbearbeitung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und entsprechende Kundenbetreuung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Erstellung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von Produktspezifikationen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Vorbereitung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von IFS/QS/Bio/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Halal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- und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Kundenaudits</a:t>
            </a:r>
          </a:p>
          <a:p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e-DE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b="1" dirty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Anforderungen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abgeschlossenes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Studium im Bereich Lebensmitteltechnologie/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Oecotrophologie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endParaRPr lang="de-DE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  oder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eine vergleichbare Qualifikation 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Hohe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Eigeninitiative, selbstständige und strukturierte Arbeitsweise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Gute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Kenntnisse in MS-Office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kommunikationsstarke 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Persönlichkeit, Teamfähigkeit und Einsatzfreude</a:t>
            </a:r>
          </a:p>
          <a:p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626F0B11-258A-4644-B5B3-CC828E965C28}"/>
              </a:ext>
            </a:extLst>
          </p:cNvPr>
          <p:cNvSpPr txBox="1"/>
          <p:nvPr/>
        </p:nvSpPr>
        <p:spPr>
          <a:xfrm>
            <a:off x="223286" y="3444347"/>
            <a:ext cx="59380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Wir bieten Ihnen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Aufstiegsmöglichkeiten innerhalb des Unternehmens</a:t>
            </a: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Vielfältige und interessante Aufgabengebiete in einem traditionellen und wachstumsorientierten Familienunternehmen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Attraktive Gehaltsstruktur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 Abwechslungsreicher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Arbeitsplatz</a:t>
            </a: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•Regelmäßige Events wie Weihnachtsfeiern und Sommerfeste für die ganze Familie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•Ein ehrliches, offenes und respektvolles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Miteinander</a:t>
            </a: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•Personalrabatt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•Kostenfreie Parkplätze</a:t>
            </a:r>
          </a:p>
          <a:p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23287" y="9207878"/>
            <a:ext cx="604161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rgbClr val="FF9300"/>
                </a:solidFill>
                <a:latin typeface="Arial" charset="0"/>
                <a:ea typeface="Arial" charset="0"/>
                <a:cs typeface="Arial" charset="0"/>
              </a:rPr>
              <a:t>Wir freuen uns auf Ihre Bewerbung</a:t>
            </a:r>
          </a:p>
          <a:p>
            <a:r>
              <a:rPr lang="de-DE" sz="1200" dirty="0"/>
              <a:t>unter Angabe des frühestmöglichen Eintrittstermins und Ihrer Gehaltsvorstellung an:</a:t>
            </a:r>
          </a:p>
          <a:p>
            <a:r>
              <a:rPr lang="de-DE" sz="1200" dirty="0"/>
              <a:t>Hardy REMAGEN GmbH &amp; Co. KG, An der Hasenkaule 9-13, 50354 Hürth</a:t>
            </a:r>
          </a:p>
          <a:p>
            <a:r>
              <a:rPr lang="de-DE" sz="1200" dirty="0"/>
              <a:t>z.Hd. Frau Christa Pöllath, bewerbung@hardy-remagen.com</a:t>
            </a:r>
          </a:p>
          <a:p>
            <a:r>
              <a:rPr lang="de-DE" sz="1200" dirty="0"/>
              <a:t>Gerne können Sie auch unser Bewerberportal unter www.hardy-remagen.com nutzen.</a:t>
            </a:r>
          </a:p>
        </p:txBody>
      </p:sp>
    </p:spTree>
    <p:extLst>
      <p:ext uri="{BB962C8B-B14F-4D97-AF65-F5344CB8AC3E}">
        <p14:creationId xmlns:p14="http://schemas.microsoft.com/office/powerpoint/2010/main" val="270960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Benutzerdefiniert</PresentationFormat>
  <Paragraphs>40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Hartmann</dc:creator>
  <cp:lastModifiedBy>Personal</cp:lastModifiedBy>
  <cp:revision>82</cp:revision>
  <cp:lastPrinted>2021-02-11T13:49:18Z</cp:lastPrinted>
  <dcterms:created xsi:type="dcterms:W3CDTF">2019-03-11T09:14:38Z</dcterms:created>
  <dcterms:modified xsi:type="dcterms:W3CDTF">2022-10-19T12:26:08Z</dcterms:modified>
</cp:coreProperties>
</file>